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9" r:id="rId2"/>
    <p:sldId id="277" r:id="rId3"/>
  </p:sldIdLst>
  <p:sldSz cx="12192000" cy="16256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Tae Jin" initials="KTJ" lastIdx="2" clrIdx="0">
    <p:extLst>
      <p:ext uri="{19B8F6BF-5375-455C-9EA6-DF929625EA0E}">
        <p15:presenceInfo xmlns:p15="http://schemas.microsoft.com/office/powerpoint/2012/main" userId="c7426ca3c62d828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1C21"/>
    <a:srgbClr val="041E37"/>
    <a:srgbClr val="FF3300"/>
    <a:srgbClr val="FF6600"/>
    <a:srgbClr val="D7707E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03" autoAdjust="0"/>
    <p:restoredTop sz="94660"/>
  </p:normalViewPr>
  <p:slideViewPr>
    <p:cSldViewPr snapToGrid="0">
      <p:cViewPr varScale="1">
        <p:scale>
          <a:sx n="48" d="100"/>
          <a:sy n="48" d="100"/>
        </p:scale>
        <p:origin x="33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8381" y="1765004"/>
            <a:ext cx="1368083" cy="1449099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01208" y="-23368"/>
            <a:ext cx="10490791" cy="1256745"/>
          </a:xfrm>
          <a:prstGeom prst="rect">
            <a:avLst/>
          </a:prstGeom>
        </p:spPr>
      </p:pic>
      <p:pic>
        <p:nvPicPr>
          <p:cNvPr id="11" name="그림 10" descr="특허법인 태백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24753" y="15407381"/>
            <a:ext cx="2686493" cy="721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직선 연결선 7"/>
          <p:cNvCxnSpPr/>
          <p:nvPr userDrawn="1"/>
        </p:nvCxnSpPr>
        <p:spPr>
          <a:xfrm flipV="1">
            <a:off x="1701208" y="15204558"/>
            <a:ext cx="10131753" cy="42530"/>
          </a:xfrm>
          <a:prstGeom prst="line">
            <a:avLst/>
          </a:prstGeom>
          <a:ln>
            <a:gradFill>
              <a:gsLst>
                <a:gs pos="0">
                  <a:schemeClr val="accent1"/>
                </a:gs>
                <a:gs pos="74000">
                  <a:schemeClr val="accent1">
                    <a:lumMod val="75000"/>
                  </a:schemeClr>
                </a:gs>
                <a:gs pos="83000">
                  <a:schemeClr val="accent1">
                    <a:lumMod val="50000"/>
                  </a:schemeClr>
                </a:gs>
                <a:gs pos="100000">
                  <a:srgbClr val="041E37"/>
                </a:gs>
              </a:gsLst>
              <a:lin ang="5400000" scaled="1"/>
            </a:gra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5" descr="C:\Users\내문서\Downloads\emblem_jpg\15-1_3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334" y="-2362"/>
            <a:ext cx="1421524" cy="1421524"/>
          </a:xfrm>
          <a:prstGeom prst="rect">
            <a:avLst/>
          </a:prstGeom>
          <a:noFill/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099" y="15495487"/>
            <a:ext cx="3561373" cy="54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2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763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84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86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446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907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11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16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22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83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17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73197-AD7B-4CA1-A5FD-9D7C572FB030}" type="datetimeFigureOut">
              <a:rPr lang="ko-KR" altLang="en-US" smtClean="0"/>
              <a:t>2024-01-16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FF04-CC74-4E6C-91AE-FD56312D74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200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1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1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대각선 방향의 모서리가 둥근 사각형 4"/>
          <p:cNvSpPr/>
          <p:nvPr/>
        </p:nvSpPr>
        <p:spPr>
          <a:xfrm>
            <a:off x="194555" y="525294"/>
            <a:ext cx="11783439" cy="15536154"/>
          </a:xfrm>
          <a:prstGeom prst="round2DiagRect">
            <a:avLst/>
          </a:prstGeom>
          <a:noFill/>
          <a:ln w="73025" cap="flat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49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4000">
                  <a:srgbClr val="FF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5" y="120851"/>
            <a:ext cx="4373790" cy="910281"/>
          </a:xfrm>
          <a:prstGeom prst="rect">
            <a:avLst/>
          </a:prstGeom>
          <a:noFill/>
          <a:effectLst>
            <a:softEdge rad="50800"/>
          </a:effectLst>
        </p:spPr>
      </p:pic>
      <p:sp>
        <p:nvSpPr>
          <p:cNvPr id="51" name="모서리가 둥근 직사각형 10">
            <a:extLst>
              <a:ext uri="{FF2B5EF4-FFF2-40B4-BE49-F238E27FC236}">
                <a16:creationId xmlns:a16="http://schemas.microsoft.com/office/drawing/2014/main" id="{76EAF239-46ED-47A2-84A4-CA3DAEF34FF5}"/>
              </a:ext>
            </a:extLst>
          </p:cNvPr>
          <p:cNvSpPr/>
          <p:nvPr/>
        </p:nvSpPr>
        <p:spPr>
          <a:xfrm>
            <a:off x="401369" y="6959314"/>
            <a:ext cx="11253601" cy="6442429"/>
          </a:xfrm>
          <a:prstGeom prst="roundRect">
            <a:avLst/>
          </a:prstGeom>
          <a:noFill/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52" name="모서리가 둥근 직사각형 10">
            <a:extLst>
              <a:ext uri="{FF2B5EF4-FFF2-40B4-BE49-F238E27FC236}">
                <a16:creationId xmlns:a16="http://schemas.microsoft.com/office/drawing/2014/main" id="{4E26A57A-8991-46F4-AE47-42F97A5B08C2}"/>
              </a:ext>
            </a:extLst>
          </p:cNvPr>
          <p:cNvSpPr/>
          <p:nvPr/>
        </p:nvSpPr>
        <p:spPr>
          <a:xfrm>
            <a:off x="367538" y="2976237"/>
            <a:ext cx="11253601" cy="3533062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fontAlgn="base">
              <a:buFont typeface="Arial" panose="020B0604020202020204" pitchFamily="34" charset="0"/>
              <a:buChar char="•"/>
            </a:pPr>
            <a:endParaRPr lang="en-US" altLang="ko-KR" sz="2200" dirty="0">
              <a:latin typeface="+mn-ea"/>
            </a:endParaRPr>
          </a:p>
        </p:txBody>
      </p:sp>
      <p:sp>
        <p:nvSpPr>
          <p:cNvPr id="59" name="사각형: 둥근 모서리 58">
            <a:extLst>
              <a:ext uri="{FF2B5EF4-FFF2-40B4-BE49-F238E27FC236}">
                <a16:creationId xmlns:a16="http://schemas.microsoft.com/office/drawing/2014/main" id="{2DC41C9B-791D-41FC-B393-B672D164C627}"/>
              </a:ext>
            </a:extLst>
          </p:cNvPr>
          <p:cNvSpPr/>
          <p:nvPr/>
        </p:nvSpPr>
        <p:spPr>
          <a:xfrm>
            <a:off x="670251" y="2642324"/>
            <a:ext cx="334172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500" b="1" dirty="0"/>
              <a:t>Background</a:t>
            </a:r>
          </a:p>
        </p:txBody>
      </p:sp>
      <p:sp>
        <p:nvSpPr>
          <p:cNvPr id="61" name="모서리가 둥근 직사각형 10">
            <a:extLst>
              <a:ext uri="{FF2B5EF4-FFF2-40B4-BE49-F238E27FC236}">
                <a16:creationId xmlns:a16="http://schemas.microsoft.com/office/drawing/2014/main" id="{D9E8120C-A787-4C39-9D69-189482B446E8}"/>
              </a:ext>
            </a:extLst>
          </p:cNvPr>
          <p:cNvSpPr/>
          <p:nvPr/>
        </p:nvSpPr>
        <p:spPr>
          <a:xfrm>
            <a:off x="401368" y="13869664"/>
            <a:ext cx="11274196" cy="1304446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62" name="사각형: 둥근 모서리 61">
            <a:extLst>
              <a:ext uri="{FF2B5EF4-FFF2-40B4-BE49-F238E27FC236}">
                <a16:creationId xmlns:a16="http://schemas.microsoft.com/office/drawing/2014/main" id="{F48221FF-FE2E-4343-B215-2717A3BDFB78}"/>
              </a:ext>
            </a:extLst>
          </p:cNvPr>
          <p:cNvSpPr/>
          <p:nvPr/>
        </p:nvSpPr>
        <p:spPr>
          <a:xfrm>
            <a:off x="662797" y="13546908"/>
            <a:ext cx="7586680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500" b="1" dirty="0"/>
              <a:t>TRL(Technology Readiness Level)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E3A5FEB-B1A7-456E-AE3B-1AB5D7D017FC}"/>
              </a:ext>
            </a:extLst>
          </p:cNvPr>
          <p:cNvSpPr txBox="1"/>
          <p:nvPr/>
        </p:nvSpPr>
        <p:spPr>
          <a:xfrm>
            <a:off x="5921895" y="2050605"/>
            <a:ext cx="378821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500" spc="-1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경북대학교 연구자</a:t>
            </a:r>
            <a:r>
              <a:rPr lang="en-US" altLang="ko-KR" sz="2500" spc="-1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/</a:t>
            </a:r>
            <a:r>
              <a:rPr lang="ko-KR" altLang="en-US" sz="2500" spc="-1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개발자명</a:t>
            </a:r>
          </a:p>
        </p:txBody>
      </p:sp>
      <p:sp>
        <p:nvSpPr>
          <p:cNvPr id="28" name="모서리가 둥근 직사각형 26">
            <a:extLst>
              <a:ext uri="{FF2B5EF4-FFF2-40B4-BE49-F238E27FC236}">
                <a16:creationId xmlns:a16="http://schemas.microsoft.com/office/drawing/2014/main" id="{268CD6C7-6AD4-4DDD-9D14-D9493650F22C}"/>
              </a:ext>
            </a:extLst>
          </p:cNvPr>
          <p:cNvSpPr/>
          <p:nvPr/>
        </p:nvSpPr>
        <p:spPr>
          <a:xfrm>
            <a:off x="514012" y="7558695"/>
            <a:ext cx="10984395" cy="1647367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기술개요 및  주요 도면</a:t>
            </a:r>
            <a:r>
              <a:rPr lang="en-US" altLang="ko-KR" sz="2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/</a:t>
            </a:r>
            <a:r>
              <a:rPr lang="ko-KR" altLang="en-US" sz="2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데이터 등</a:t>
            </a: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9" name="모서리가 둥근 직사각형 26">
            <a:extLst>
              <a:ext uri="{FF2B5EF4-FFF2-40B4-BE49-F238E27FC236}">
                <a16:creationId xmlns:a16="http://schemas.microsoft.com/office/drawing/2014/main" id="{4AB26E79-E8F2-461E-8862-06A7FC9FF1AC}"/>
              </a:ext>
            </a:extLst>
          </p:cNvPr>
          <p:cNvSpPr/>
          <p:nvPr/>
        </p:nvSpPr>
        <p:spPr>
          <a:xfrm>
            <a:off x="474257" y="14370306"/>
            <a:ext cx="10785950" cy="645513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ko-KR" altLang="en-US" sz="2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기술개발 단계</a:t>
            </a: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1A48BC-34DA-43B8-891E-9036C79993A2}"/>
              </a:ext>
            </a:extLst>
          </p:cNvPr>
          <p:cNvSpPr txBox="1"/>
          <p:nvPr/>
        </p:nvSpPr>
        <p:spPr>
          <a:xfrm>
            <a:off x="584393" y="3296620"/>
            <a:ext cx="10940055" cy="551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기술배경</a:t>
            </a: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60" name="사각형: 둥근 모서리 59">
            <a:extLst>
              <a:ext uri="{FF2B5EF4-FFF2-40B4-BE49-F238E27FC236}">
                <a16:creationId xmlns:a16="http://schemas.microsoft.com/office/drawing/2014/main" id="{F3A27AB5-4A4D-454C-B544-F4A1845E8430}"/>
              </a:ext>
            </a:extLst>
          </p:cNvPr>
          <p:cNvSpPr/>
          <p:nvPr/>
        </p:nvSpPr>
        <p:spPr>
          <a:xfrm>
            <a:off x="665611" y="6790705"/>
            <a:ext cx="4125049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500" b="1" dirty="0"/>
              <a:t>Technical Overview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1610A95-AC6F-4238-A2A9-CD383568A079}"/>
              </a:ext>
            </a:extLst>
          </p:cNvPr>
          <p:cNvSpPr txBox="1"/>
          <p:nvPr/>
        </p:nvSpPr>
        <p:spPr>
          <a:xfrm>
            <a:off x="584393" y="1027195"/>
            <a:ext cx="1139360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300" b="1" dirty="0" err="1">
                <a:solidFill>
                  <a:schemeClr val="accent1">
                    <a:lumMod val="50000"/>
                  </a:schemeClr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기술명</a:t>
            </a:r>
            <a:endParaRPr lang="ko-KR" altLang="en-US" sz="4300" b="1" dirty="0">
              <a:solidFill>
                <a:schemeClr val="accent1">
                  <a:lumMod val="50000"/>
                </a:schemeClr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352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모서리가 둥근 직사각형 10">
            <a:extLst>
              <a:ext uri="{FF2B5EF4-FFF2-40B4-BE49-F238E27FC236}">
                <a16:creationId xmlns:a16="http://schemas.microsoft.com/office/drawing/2014/main" id="{9600547A-B710-46F6-BE3E-53AAAB64173D}"/>
              </a:ext>
            </a:extLst>
          </p:cNvPr>
          <p:cNvSpPr/>
          <p:nvPr/>
        </p:nvSpPr>
        <p:spPr>
          <a:xfrm>
            <a:off x="401369" y="4653439"/>
            <a:ext cx="11253601" cy="1550692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67538" y="2976238"/>
            <a:ext cx="11253601" cy="1385390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D0971A-BEC6-4342-925C-EDD4AD2DCDAE}"/>
              </a:ext>
            </a:extLst>
          </p:cNvPr>
          <p:cNvSpPr txBox="1"/>
          <p:nvPr/>
        </p:nvSpPr>
        <p:spPr>
          <a:xfrm>
            <a:off x="6740713" y="7734283"/>
            <a:ext cx="46041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latin typeface="+mn-ea"/>
              </a:rPr>
              <a:t>&lt;</a:t>
            </a:r>
            <a:r>
              <a:rPr lang="ko-KR" altLang="en-US" sz="2000" dirty="0">
                <a:latin typeface="+mn-ea"/>
              </a:rPr>
              <a:t>창상동물모델의 창상부위 처리결과</a:t>
            </a:r>
            <a:r>
              <a:rPr lang="en-US" altLang="ko-KR" sz="2000" dirty="0">
                <a:latin typeface="+mn-ea"/>
              </a:rPr>
              <a:t>&gt;</a:t>
            </a:r>
            <a:endParaRPr lang="ko-KR" altLang="en-US" sz="2000" dirty="0">
              <a:latin typeface="+mn-ea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92B276-DF5D-4680-93B9-5C7BA8FF93D5}"/>
              </a:ext>
            </a:extLst>
          </p:cNvPr>
          <p:cNvSpPr txBox="1"/>
          <p:nvPr/>
        </p:nvSpPr>
        <p:spPr>
          <a:xfrm>
            <a:off x="710963" y="7727656"/>
            <a:ext cx="5727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latin typeface="+mn-ea"/>
              </a:rPr>
              <a:t>&lt;</a:t>
            </a:r>
            <a:r>
              <a:rPr lang="ko-KR" altLang="en-US" sz="2000" dirty="0" err="1">
                <a:latin typeface="+mn-ea"/>
              </a:rPr>
              <a:t>전자빔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err="1">
                <a:latin typeface="+mn-ea"/>
              </a:rPr>
              <a:t>조사후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 err="1">
                <a:latin typeface="+mn-ea"/>
              </a:rPr>
              <a:t>하이드로겔</a:t>
            </a:r>
            <a:r>
              <a:rPr lang="ko-KR" altLang="en-US" sz="2000" dirty="0">
                <a:latin typeface="+mn-ea"/>
              </a:rPr>
              <a:t> 생성</a:t>
            </a:r>
            <a:r>
              <a:rPr lang="en-US" altLang="ko-KR" sz="2000" dirty="0">
                <a:latin typeface="+mn-ea"/>
              </a:rPr>
              <a:t>&gt;</a:t>
            </a:r>
            <a:endParaRPr lang="ko-KR" altLang="en-US" sz="2000" dirty="0">
              <a:latin typeface="+mn-ea"/>
            </a:endParaRPr>
          </a:p>
        </p:txBody>
      </p:sp>
      <p:sp>
        <p:nvSpPr>
          <p:cNvPr id="5" name="대각선 방향의 모서리가 둥근 사각형 4"/>
          <p:cNvSpPr/>
          <p:nvPr/>
        </p:nvSpPr>
        <p:spPr>
          <a:xfrm>
            <a:off x="194555" y="525294"/>
            <a:ext cx="11783439" cy="15536154"/>
          </a:xfrm>
          <a:prstGeom prst="round2DiagRect">
            <a:avLst/>
          </a:prstGeom>
          <a:noFill/>
          <a:ln w="73025" cap="flat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49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4000">
                  <a:srgbClr val="FF00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5" y="120851"/>
            <a:ext cx="4373790" cy="910281"/>
          </a:xfrm>
          <a:prstGeom prst="rect">
            <a:avLst/>
          </a:prstGeom>
          <a:noFill/>
          <a:effectLst>
            <a:softEdge rad="50800"/>
          </a:effectLst>
        </p:spPr>
      </p:pic>
      <p:sp>
        <p:nvSpPr>
          <p:cNvPr id="36" name="사각형: 둥근 모서리 35">
            <a:extLst>
              <a:ext uri="{FF2B5EF4-FFF2-40B4-BE49-F238E27FC236}">
                <a16:creationId xmlns:a16="http://schemas.microsoft.com/office/drawing/2014/main" id="{2DAC38EC-CD86-4079-BF83-2795BB107D2D}"/>
              </a:ext>
            </a:extLst>
          </p:cNvPr>
          <p:cNvSpPr/>
          <p:nvPr/>
        </p:nvSpPr>
        <p:spPr>
          <a:xfrm>
            <a:off x="670251" y="2642324"/>
            <a:ext cx="334172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500" b="1" dirty="0"/>
              <a:t>Expected Effect</a:t>
            </a:r>
          </a:p>
        </p:txBody>
      </p:sp>
      <p:sp>
        <p:nvSpPr>
          <p:cNvPr id="37" name="사각형: 둥근 모서리 36">
            <a:extLst>
              <a:ext uri="{FF2B5EF4-FFF2-40B4-BE49-F238E27FC236}">
                <a16:creationId xmlns:a16="http://schemas.microsoft.com/office/drawing/2014/main" id="{4D0E1945-6227-4C5A-AAF1-5EBDE29146B5}"/>
              </a:ext>
            </a:extLst>
          </p:cNvPr>
          <p:cNvSpPr/>
          <p:nvPr/>
        </p:nvSpPr>
        <p:spPr>
          <a:xfrm>
            <a:off x="665612" y="4484828"/>
            <a:ext cx="334172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500" b="1" dirty="0"/>
              <a:t>Application</a:t>
            </a:r>
          </a:p>
        </p:txBody>
      </p:sp>
      <p:sp>
        <p:nvSpPr>
          <p:cNvPr id="40" name="모서리가 둥근 직사각형 10">
            <a:extLst>
              <a:ext uri="{FF2B5EF4-FFF2-40B4-BE49-F238E27FC236}">
                <a16:creationId xmlns:a16="http://schemas.microsoft.com/office/drawing/2014/main" id="{BDC4491D-BB9A-4CB0-ADFF-6694B64B7E50}"/>
              </a:ext>
            </a:extLst>
          </p:cNvPr>
          <p:cNvSpPr/>
          <p:nvPr/>
        </p:nvSpPr>
        <p:spPr>
          <a:xfrm>
            <a:off x="401368" y="6653865"/>
            <a:ext cx="11253601" cy="5453711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41" name="사각형: 둥근 모서리 40">
            <a:extLst>
              <a:ext uri="{FF2B5EF4-FFF2-40B4-BE49-F238E27FC236}">
                <a16:creationId xmlns:a16="http://schemas.microsoft.com/office/drawing/2014/main" id="{5379C6A7-E4EB-4312-8D0A-03C0C83B10AE}"/>
              </a:ext>
            </a:extLst>
          </p:cNvPr>
          <p:cNvSpPr/>
          <p:nvPr/>
        </p:nvSpPr>
        <p:spPr>
          <a:xfrm>
            <a:off x="662797" y="6331111"/>
            <a:ext cx="334172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500" b="1" dirty="0"/>
              <a:t>Market Status</a:t>
            </a:r>
          </a:p>
        </p:txBody>
      </p:sp>
      <p:sp>
        <p:nvSpPr>
          <p:cNvPr id="22" name="모서리가 둥근 직사각형 10">
            <a:extLst>
              <a:ext uri="{FF2B5EF4-FFF2-40B4-BE49-F238E27FC236}">
                <a16:creationId xmlns:a16="http://schemas.microsoft.com/office/drawing/2014/main" id="{2C7BF247-AADC-44BA-AB92-483E4692FE4A}"/>
              </a:ext>
            </a:extLst>
          </p:cNvPr>
          <p:cNvSpPr/>
          <p:nvPr/>
        </p:nvSpPr>
        <p:spPr>
          <a:xfrm>
            <a:off x="414622" y="12439090"/>
            <a:ext cx="11253601" cy="1220183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3" name="사각형: 둥근 모서리 22">
            <a:extLst>
              <a:ext uri="{FF2B5EF4-FFF2-40B4-BE49-F238E27FC236}">
                <a16:creationId xmlns:a16="http://schemas.microsoft.com/office/drawing/2014/main" id="{5C8DCA9D-FDA4-4C1E-9225-136CE5523910}"/>
              </a:ext>
            </a:extLst>
          </p:cNvPr>
          <p:cNvSpPr/>
          <p:nvPr/>
        </p:nvSpPr>
        <p:spPr>
          <a:xfrm>
            <a:off x="678865" y="12230723"/>
            <a:ext cx="409191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500" b="1" dirty="0"/>
              <a:t>Patent Information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8FC71F-19D9-4D2E-8E3B-D0142C9E9561}"/>
              </a:ext>
            </a:extLst>
          </p:cNvPr>
          <p:cNvSpPr txBox="1"/>
          <p:nvPr/>
        </p:nvSpPr>
        <p:spPr>
          <a:xfrm>
            <a:off x="735360" y="12880113"/>
            <a:ext cx="11019495" cy="458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ko-KR" altLang="en-US" sz="2200" spc="-15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특허 정보</a:t>
            </a:r>
            <a:endParaRPr lang="en-US" altLang="ko-KR" sz="2200" spc="-15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7" name="모서리가 둥근 직사각형 10">
            <a:extLst>
              <a:ext uri="{FF2B5EF4-FFF2-40B4-BE49-F238E27FC236}">
                <a16:creationId xmlns:a16="http://schemas.microsoft.com/office/drawing/2014/main" id="{C765CF2E-88A8-4C08-ADEB-B034F1770332}"/>
              </a:ext>
            </a:extLst>
          </p:cNvPr>
          <p:cNvSpPr/>
          <p:nvPr/>
        </p:nvSpPr>
        <p:spPr>
          <a:xfrm>
            <a:off x="407998" y="14002849"/>
            <a:ext cx="11253601" cy="1283339"/>
          </a:xfrm>
          <a:prstGeom prst="roundRect">
            <a:avLst/>
          </a:prstGeom>
          <a:ln>
            <a:solidFill>
              <a:srgbClr val="DA1C2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8" name="사각형: 둥근 모서리 27">
            <a:extLst>
              <a:ext uri="{FF2B5EF4-FFF2-40B4-BE49-F238E27FC236}">
                <a16:creationId xmlns:a16="http://schemas.microsoft.com/office/drawing/2014/main" id="{AF08AAB2-4F97-4A07-9005-8E978B946FB5}"/>
              </a:ext>
            </a:extLst>
          </p:cNvPr>
          <p:cNvSpPr/>
          <p:nvPr/>
        </p:nvSpPr>
        <p:spPr>
          <a:xfrm>
            <a:off x="672241" y="13774604"/>
            <a:ext cx="4091918" cy="645512"/>
          </a:xfrm>
          <a:prstGeom prst="roundRect">
            <a:avLst/>
          </a:prstGeom>
          <a:solidFill>
            <a:srgbClr val="DA1C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500" b="1" dirty="0"/>
              <a:t>Contact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973ED3-2240-44AB-9542-AF43DA99CA89}"/>
              </a:ext>
            </a:extLst>
          </p:cNvPr>
          <p:cNvSpPr txBox="1"/>
          <p:nvPr/>
        </p:nvSpPr>
        <p:spPr>
          <a:xfrm>
            <a:off x="728736" y="14483632"/>
            <a:ext cx="110194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개발자 또는 </a:t>
            </a:r>
            <a:r>
              <a:rPr lang="en-US" altLang="ko-KR" sz="2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TLO </a:t>
            </a:r>
            <a:r>
              <a:rPr lang="ko-KR" altLang="en-US" sz="2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담당자 연락처</a:t>
            </a: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2" name="모서리가 둥근 직사각형 26">
            <a:extLst>
              <a:ext uri="{FF2B5EF4-FFF2-40B4-BE49-F238E27FC236}">
                <a16:creationId xmlns:a16="http://schemas.microsoft.com/office/drawing/2014/main" id="{E3237ABC-E085-43A3-95C9-72307513ABA7}"/>
              </a:ext>
            </a:extLst>
          </p:cNvPr>
          <p:cNvSpPr/>
          <p:nvPr/>
        </p:nvSpPr>
        <p:spPr>
          <a:xfrm>
            <a:off x="447831" y="3376284"/>
            <a:ext cx="11173308" cy="930369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ko-KR" altLang="en-US" sz="2200" spc="-20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기대 효과</a:t>
            </a:r>
            <a:endParaRPr lang="en-US" altLang="ko-KR" sz="2200" dirty="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9" name="모서리가 둥근 직사각형 26">
            <a:extLst>
              <a:ext uri="{FF2B5EF4-FFF2-40B4-BE49-F238E27FC236}">
                <a16:creationId xmlns:a16="http://schemas.microsoft.com/office/drawing/2014/main" id="{C2EF6F5B-19DC-4500-94B7-3209D1A822F0}"/>
              </a:ext>
            </a:extLst>
          </p:cNvPr>
          <p:cNvSpPr/>
          <p:nvPr/>
        </p:nvSpPr>
        <p:spPr>
          <a:xfrm>
            <a:off x="479378" y="5168191"/>
            <a:ext cx="10785950" cy="937912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ko-KR" altLang="en-US" sz="2200" dirty="0">
                <a:solidFill>
                  <a:schemeClr val="tx1"/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적용분야</a:t>
            </a:r>
            <a:endParaRPr lang="en-US" altLang="ko-KR" sz="2200" dirty="0">
              <a:solidFill>
                <a:schemeClr val="tx1"/>
              </a:solidFill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51" name="모서리가 둥근 직사각형 26">
            <a:extLst>
              <a:ext uri="{FF2B5EF4-FFF2-40B4-BE49-F238E27FC236}">
                <a16:creationId xmlns:a16="http://schemas.microsoft.com/office/drawing/2014/main" id="{902D2B0B-C3A9-4FFD-BA3D-A91AC104122E}"/>
              </a:ext>
            </a:extLst>
          </p:cNvPr>
          <p:cNvSpPr/>
          <p:nvPr/>
        </p:nvSpPr>
        <p:spPr>
          <a:xfrm>
            <a:off x="703025" y="7169732"/>
            <a:ext cx="10806488" cy="1305619"/>
          </a:xfrm>
          <a:prstGeom prst="roundRect">
            <a:avLst>
              <a:gd name="adj" fmla="val 15293"/>
            </a:avLst>
          </a:prstGeom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ko-KR" altLang="en-US" sz="2200" spc="-50" dirty="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시장 정보</a:t>
            </a:r>
            <a:endParaRPr lang="en-US" altLang="ko-KR" sz="2200" dirty="0">
              <a:solidFill>
                <a:schemeClr val="tx1"/>
              </a:solidFill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22874E-9EE1-43E4-9B8E-E36D0D184D70}"/>
              </a:ext>
            </a:extLst>
          </p:cNvPr>
          <p:cNvSpPr txBox="1"/>
          <p:nvPr/>
        </p:nvSpPr>
        <p:spPr>
          <a:xfrm>
            <a:off x="5921895" y="2050605"/>
            <a:ext cx="378821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500" spc="-1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경북대학교 연구자</a:t>
            </a:r>
            <a:r>
              <a:rPr lang="en-US" altLang="ko-KR" sz="2500" spc="-1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/</a:t>
            </a:r>
            <a:r>
              <a:rPr lang="ko-KR" altLang="en-US" sz="2500" spc="-1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개발자명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3F1131-1BEB-4F9C-AD66-AC20AA649425}"/>
              </a:ext>
            </a:extLst>
          </p:cNvPr>
          <p:cNvSpPr txBox="1"/>
          <p:nvPr/>
        </p:nvSpPr>
        <p:spPr>
          <a:xfrm>
            <a:off x="584393" y="1027195"/>
            <a:ext cx="1139360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300" b="1" dirty="0" err="1">
                <a:solidFill>
                  <a:schemeClr val="accent1">
                    <a:lumMod val="50000"/>
                  </a:schemeClr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기술명</a:t>
            </a:r>
            <a:endParaRPr lang="ko-KR" altLang="en-US" sz="4300" b="1" dirty="0">
              <a:solidFill>
                <a:schemeClr val="accent1">
                  <a:lumMod val="50000"/>
                </a:schemeClr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18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3690</TotalTime>
  <Words>60</Words>
  <Application>Microsoft Office PowerPoint</Application>
  <PresentationFormat>사용자 지정</PresentationFormat>
  <Paragraphs>22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나눔스퀘어_ac ExtraBold</vt:lpstr>
      <vt:lpstr>나눔스퀘어라운드 Bold</vt:lpstr>
      <vt:lpstr>나눔스퀘어라운드 Regular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ymchoi</dc:creator>
  <cp:lastModifiedBy>Tae Jin Kim</cp:lastModifiedBy>
  <cp:revision>278</cp:revision>
  <cp:lastPrinted>2016-09-18T10:24:59Z</cp:lastPrinted>
  <dcterms:created xsi:type="dcterms:W3CDTF">2016-06-22T07:09:00Z</dcterms:created>
  <dcterms:modified xsi:type="dcterms:W3CDTF">2024-01-16T06:05:06Z</dcterms:modified>
</cp:coreProperties>
</file>